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9" r:id="rId1"/>
    <p:sldMasterId id="2147483760" r:id="rId2"/>
  </p:sldMasterIdLst>
  <p:notesMasterIdLst>
    <p:notesMasterId r:id="rId13"/>
  </p:notesMasterIdLst>
  <p:sldIdLst>
    <p:sldId id="256" r:id="rId3"/>
    <p:sldId id="259" r:id="rId4"/>
    <p:sldId id="260" r:id="rId5"/>
    <p:sldId id="262" r:id="rId6"/>
    <p:sldId id="268" r:id="rId7"/>
    <p:sldId id="263" r:id="rId8"/>
    <p:sldId id="264" r:id="rId9"/>
    <p:sldId id="266" r:id="rId10"/>
    <p:sldId id="267" r:id="rId11"/>
    <p:sldId id="258" r:id="rId12"/>
  </p:sldIdLst>
  <p:sldSz cx="12192000" cy="6858000"/>
  <p:notesSz cx="6797675" cy="9926638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IBM Plex Sans" panose="020B0503050203000203" pitchFamily="34" charset="0"/>
      <p:regular r:id="rId20"/>
      <p:bold r:id="rId21"/>
      <p:italic r:id="rId22"/>
      <p:boldItalic r:id="rId23"/>
    </p:embeddedFont>
    <p:embeddedFont>
      <p:font typeface="IBM Plex Sans Medium" panose="020B0603050203000203" pitchFamily="34" charset="0"/>
      <p:regular r:id="rId24"/>
      <p:italic r:id="rId25"/>
    </p:embeddedFont>
    <p:embeddedFont>
      <p:font typeface="IBM Plex Sans SemiBold" panose="020B0703050203000203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Regular" panose="020B0604020202020204" charset="0"/>
      <p:regular r:id="rId34"/>
      <p:bold r:id="rId35"/>
      <p:italic r:id="rId36"/>
      <p:boldItalic r:id="rId37"/>
    </p:embeddedFont>
    <p:embeddedFont>
      <p:font typeface="Tw Cen MT" panose="020B0602020104020603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5" autoAdjust="0"/>
    <p:restoredTop sz="84851" autoAdjust="0"/>
  </p:normalViewPr>
  <p:slideViewPr>
    <p:cSldViewPr snapToGrid="0">
      <p:cViewPr varScale="1">
        <p:scale>
          <a:sx n="59" d="100"/>
          <a:sy n="59" d="100"/>
        </p:scale>
        <p:origin x="64" y="18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FB32D-040F-4650-857A-7A62AF570C5B}" type="datetimeFigureOut">
              <a:rPr lang="en-US" smtClean="0"/>
              <a:t>2021-12-13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B0F69-1B42-45CC-A0FB-461C46922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29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Saturday Albany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0F69-1B42-45CC-A0FB-461C469228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5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Chrissy origin story</a:t>
            </a:r>
          </a:p>
          <a:p>
            <a:r>
              <a:rPr lang="en-US" dirty="0"/>
              <a:t>Signed module</a:t>
            </a:r>
          </a:p>
          <a:p>
            <a:r>
              <a:rPr lang="en-US" dirty="0"/>
              <a:t>512/640 functions run on macOS, 512 on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B0F69-1B42-45CC-A0FB-461C469228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3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0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31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5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4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466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64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7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49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9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670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094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213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58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377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923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96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773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3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03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23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492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0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2021-12-13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43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1906312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12758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9943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</p:spTree>
    <p:extLst>
      <p:ext uri="{BB962C8B-B14F-4D97-AF65-F5344CB8AC3E}">
        <p14:creationId xmlns:p14="http://schemas.microsoft.com/office/powerpoint/2010/main" val="12284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7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5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5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68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23.pn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529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0" r:id="rId2"/>
    <p:sldLayoutId id="2147483751" r:id="rId3"/>
    <p:sldLayoutId id="2147483758" r:id="rId4"/>
    <p:sldLayoutId id="2147483759" r:id="rId5"/>
    <p:sldLayoutId id="2147483743" r:id="rId6"/>
    <p:sldLayoutId id="2147483752" r:id="rId7"/>
    <p:sldLayoutId id="2147483753" r:id="rId8"/>
    <p:sldLayoutId id="2147483749" r:id="rId9"/>
    <p:sldLayoutId id="2147483757" r:id="rId10"/>
    <p:sldLayoutId id="2147483746" r:id="rId11"/>
    <p:sldLayoutId id="2147483747" r:id="rId12"/>
    <p:sldLayoutId id="2147483745" r:id="rId13"/>
    <p:sldLayoutId id="2147483755" r:id="rId14"/>
    <p:sldLayoutId id="2147483756" r:id="rId15"/>
    <p:sldLayoutId id="2147483741" r:id="rId16"/>
    <p:sldLayoutId id="2147483748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2021-12-13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92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81FCA-7A17-4A02-ADE1-92BB6022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287" y="780877"/>
            <a:ext cx="7982322" cy="1935532"/>
          </a:xfrm>
        </p:spPr>
        <p:txBody>
          <a:bodyPr/>
          <a:lstStyle/>
          <a:p>
            <a:r>
              <a:rPr lang="en-US" dirty="0"/>
              <a:t>Backup Basics with PowerShell and </a:t>
            </a:r>
            <a:r>
              <a:rPr lang="en-US" dirty="0" err="1"/>
              <a:t>dbatools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428F8-6A39-448E-965E-9D61E50E34B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12000" y="4048603"/>
            <a:ext cx="6116493" cy="553208"/>
          </a:xfrm>
        </p:spPr>
        <p:txBody>
          <a:bodyPr/>
          <a:lstStyle/>
          <a:p>
            <a:r>
              <a:rPr lang="en-US" dirty="0"/>
              <a:t>Andy Levy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2D85D-0005-4DD4-8DA6-130D9BA1654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2000" y="4619665"/>
            <a:ext cx="6116493" cy="553208"/>
          </a:xfrm>
        </p:spPr>
        <p:txBody>
          <a:bodyPr/>
          <a:lstStyle/>
          <a:p>
            <a:r>
              <a:rPr lang="en-US" dirty="0"/>
              <a:t>He/Him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D04382-F2A5-4919-82DF-E04FD9E772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2000" y="5190727"/>
            <a:ext cx="6116493" cy="553208"/>
          </a:xfrm>
        </p:spPr>
        <p:txBody>
          <a:bodyPr/>
          <a:lstStyle/>
          <a:p>
            <a:r>
              <a:rPr lang="en-US" dirty="0"/>
              <a:t>Database Administrator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CAB6C-6FA7-404E-BD1E-EB5190FAA2E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2000" y="5761790"/>
            <a:ext cx="6116493" cy="553208"/>
          </a:xfrm>
        </p:spPr>
        <p:txBody>
          <a:bodyPr/>
          <a:lstStyle/>
          <a:p>
            <a:r>
              <a:rPr lang="en-US" dirty="0"/>
              <a:t>Benefit Resource</a:t>
            </a:r>
          </a:p>
        </p:txBody>
      </p:sp>
    </p:spTree>
    <p:extLst>
      <p:ext uri="{BB962C8B-B14F-4D97-AF65-F5344CB8AC3E}">
        <p14:creationId xmlns:p14="http://schemas.microsoft.com/office/powerpoint/2010/main" val="3556259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DC6-F627-4BFB-AE06-64254ADEE6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2630" y="1715407"/>
            <a:ext cx="8686800" cy="1001713"/>
          </a:xfrm>
        </p:spPr>
        <p:txBody>
          <a:bodyPr/>
          <a:lstStyle/>
          <a:p>
            <a:r>
              <a:rPr lang="en-US" cap="none" dirty="0"/>
              <a:t>https://tinyurl.com/backupbasics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29AE-EF3F-4424-A8AE-929F884A44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4142" y="3792538"/>
            <a:ext cx="6116638" cy="554037"/>
          </a:xfrm>
        </p:spPr>
        <p:txBody>
          <a:bodyPr/>
          <a:lstStyle/>
          <a:p>
            <a:r>
              <a:rPr lang="en-US" dirty="0"/>
              <a:t>Andy Levy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D8EC0-0769-4FC7-B7B4-40A4D8EA07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4142" y="4364038"/>
            <a:ext cx="6116638" cy="554037"/>
          </a:xfrm>
        </p:spPr>
        <p:txBody>
          <a:bodyPr/>
          <a:lstStyle/>
          <a:p>
            <a:r>
              <a:rPr lang="en-US" dirty="0"/>
              <a:t>@alevyinroc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AC52A-9C66-4B48-89FC-8CB7369278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4142" y="4935538"/>
            <a:ext cx="6116638" cy="552450"/>
          </a:xfrm>
        </p:spPr>
        <p:txBody>
          <a:bodyPr/>
          <a:lstStyle/>
          <a:p>
            <a:r>
              <a:rPr lang="en-US" dirty="0"/>
              <a:t>flxsql.com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393DE6-E68C-41EE-BC9F-F7D59D6692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4142" y="5507038"/>
            <a:ext cx="6116638" cy="552450"/>
          </a:xfrm>
        </p:spPr>
        <p:txBody>
          <a:bodyPr/>
          <a:lstStyle/>
          <a:p>
            <a:r>
              <a:rPr lang="en-US" dirty="0"/>
              <a:t>andy@flxsql.com</a:t>
            </a:r>
          </a:p>
        </p:txBody>
      </p:sp>
    </p:spTree>
    <p:extLst>
      <p:ext uri="{BB962C8B-B14F-4D97-AF65-F5344CB8AC3E}">
        <p14:creationId xmlns:p14="http://schemas.microsoft.com/office/powerpoint/2010/main" val="95553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B3CC24-7C6F-4E53-AF80-2451DEF3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11" y="672497"/>
            <a:ext cx="6137623" cy="711882"/>
          </a:xfrm>
        </p:spPr>
        <p:txBody>
          <a:bodyPr/>
          <a:lstStyle/>
          <a:p>
            <a:r>
              <a:rPr lang="en-US" dirty="0"/>
              <a:t>Andy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BF7CA5-2355-4AB7-A05E-3805A9914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Administrator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D4F753E-DA4B-4F0A-ABD8-B0B55145753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r="5589"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496927-2187-45ED-B971-9530568FB06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@alevyinroc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AF8EC8-5DCB-4657-9A3B-5A5546CF8CC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flxsql.com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D498AA-DCA5-4CF9-AA8F-A55AF522040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andy@flxsql.com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8B4EE74-47F1-4501-8FAF-F460A832D66B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Benefit Resource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B46D59-8FA3-4312-AAC9-84BEBC3D14A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Database administrator</a:t>
            </a:r>
          </a:p>
          <a:p>
            <a:r>
              <a:rPr lang="en-US" dirty="0"/>
              <a:t>PowerShell fan</a:t>
            </a:r>
          </a:p>
          <a:p>
            <a:r>
              <a:rPr lang="en-US" dirty="0"/>
              <a:t>Open Source contributor</a:t>
            </a:r>
          </a:p>
          <a:p>
            <a:r>
              <a:rPr lang="en-US" dirty="0"/>
              <a:t>In IT since 1999</a:t>
            </a:r>
          </a:p>
          <a:p>
            <a:pPr lvl="1"/>
            <a:r>
              <a:rPr lang="en-US" dirty="0"/>
              <a:t>Web dev &amp; server administrator</a:t>
            </a:r>
          </a:p>
          <a:p>
            <a:pPr lvl="1"/>
            <a:r>
              <a:rPr lang="en-US" dirty="0"/>
              <a:t>Systems integrator</a:t>
            </a:r>
          </a:p>
          <a:p>
            <a:pPr lvl="1"/>
            <a:r>
              <a:rPr lang="en-US" dirty="0"/>
              <a:t>Database developer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299EFD-9BD3-40E3-9109-E78F8A6B3B5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03511" y="2154843"/>
            <a:ext cx="6035251" cy="4048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B2DFB-5526-4BC4-B4A6-A2BAF32DE7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3511" y="1389247"/>
            <a:ext cx="6137624" cy="711882"/>
          </a:xfrm>
        </p:spPr>
        <p:txBody>
          <a:bodyPr/>
          <a:lstStyle/>
          <a:p>
            <a:r>
              <a:rPr lang="en-US" dirty="0"/>
              <a:t>Levy</a:t>
            </a:r>
          </a:p>
        </p:txBody>
      </p:sp>
    </p:spTree>
    <p:extLst>
      <p:ext uri="{BB962C8B-B14F-4D97-AF65-F5344CB8AC3E}">
        <p14:creationId xmlns:p14="http://schemas.microsoft.com/office/powerpoint/2010/main" val="272096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5CC91471-66BA-433E-B719-6895A5889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32" y="890861"/>
            <a:ext cx="5370445" cy="927644"/>
          </a:xfrm>
        </p:spPr>
        <p:txBody>
          <a:bodyPr>
            <a:normAutofit/>
          </a:bodyPr>
          <a:lstStyle/>
          <a:p>
            <a:r>
              <a:rPr lang="en-US" sz="4400" dirty="0"/>
              <a:t>I Really Like Backups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6C72B96-07C6-42D2-9C5E-2AD507B52D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59475" y="88900"/>
            <a:ext cx="6232525" cy="66548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6B1F2C-8F3E-42EC-9CD6-3DF3F218F776}"/>
              </a:ext>
            </a:extLst>
          </p:cNvPr>
          <p:cNvSpPr txBox="1"/>
          <p:nvPr/>
        </p:nvSpPr>
        <p:spPr>
          <a:xfrm>
            <a:off x="697834" y="1818505"/>
            <a:ext cx="53848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54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Not just </a:t>
            </a:r>
            <a:r>
              <a:rPr lang="en-US" sz="5400" b="0" i="0">
                <a:latin typeface="IBM Plex Sans" panose="020B0503050203000203" pitchFamily="34" charset="77"/>
                <a:ea typeface="Roboto" panose="02000000000000000000" pitchFamily="2" charset="0"/>
              </a:rPr>
              <a:t>at 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5400" b="0" i="0">
                <a:latin typeface="IBM Plex Sans" panose="020B0503050203000203" pitchFamily="34" charset="77"/>
                <a:ea typeface="Roboto" panose="02000000000000000000" pitchFamily="2" charset="0"/>
              </a:rPr>
              <a:t>Pho</a:t>
            </a:r>
            <a:r>
              <a:rPr lang="en-US" sz="5400" b="0">
                <a:latin typeface="IBM Plex Sans" panose="020B0503050203000203" pitchFamily="34" charset="77"/>
                <a:ea typeface="Roboto" panose="02000000000000000000" pitchFamily="2" charset="0"/>
              </a:rPr>
              <a:t>tos</a:t>
            </a:r>
            <a:endParaRPr lang="en-US" sz="5400" b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Hardware</a:t>
            </a:r>
            <a:endParaRPr lang="en-US" sz="5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28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87A4-0929-4537-9253-AE10E70E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530" y="297612"/>
            <a:ext cx="4389766" cy="1325563"/>
          </a:xfrm>
        </p:spPr>
        <p:txBody>
          <a:bodyPr/>
          <a:lstStyle/>
          <a:p>
            <a:r>
              <a:rPr lang="en-US" dirty="0"/>
              <a:t>Why Script?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BF8B7-D80B-46E0-89B9-4E8B3697416B}"/>
              </a:ext>
            </a:extLst>
          </p:cNvPr>
          <p:cNvSpPr txBox="1"/>
          <p:nvPr/>
        </p:nvSpPr>
        <p:spPr>
          <a:xfrm>
            <a:off x="697834" y="1818505"/>
            <a:ext cx="11297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Clicks don’t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Clicks aren’t repeatable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Code becomes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400" b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5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87A4-0929-4537-9253-AE10E70E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530" y="297612"/>
            <a:ext cx="4389766" cy="1325563"/>
          </a:xfrm>
        </p:spPr>
        <p:txBody>
          <a:bodyPr/>
          <a:lstStyle/>
          <a:p>
            <a:r>
              <a:rPr lang="en-US" dirty="0"/>
              <a:t>Why PowerShell?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BF8B7-D80B-46E0-89B9-4E8B3697416B}"/>
              </a:ext>
            </a:extLst>
          </p:cNvPr>
          <p:cNvSpPr txBox="1"/>
          <p:nvPr/>
        </p:nvSpPr>
        <p:spPr>
          <a:xfrm>
            <a:off x="697834" y="1818505"/>
            <a:ext cx="11297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PowerShell is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Non-DBAs know 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b="0" dirty="0">
                <a:latin typeface="IBM Plex Sans" panose="020B0503050203000203" pitchFamily="34" charset="77"/>
                <a:ea typeface="Roboto" panose="02000000000000000000" pitchFamily="2" charset="0"/>
              </a:rPr>
              <a:t>Large module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400" b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386BC-AC9C-44F1-A60B-8BE5CCC0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2234" y="283715"/>
            <a:ext cx="4389766" cy="1325563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dbatools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DE462-7BBE-4A09-BF55-1A50DB853BDC}"/>
              </a:ext>
            </a:extLst>
          </p:cNvPr>
          <p:cNvSpPr txBox="1"/>
          <p:nvPr/>
        </p:nvSpPr>
        <p:spPr>
          <a:xfrm>
            <a:off x="912892" y="1296115"/>
            <a:ext cx="1129752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By DBAs, for DBAs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Well-tested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Well-documented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640 functions!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400" b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BD26-4358-48A7-8450-FFF86528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6962"/>
            <a:ext cx="5284500" cy="765587"/>
          </a:xfrm>
        </p:spPr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8781F-7833-443D-A40E-B99033FAE0F8}"/>
              </a:ext>
            </a:extLst>
          </p:cNvPr>
          <p:cNvSpPr txBox="1"/>
          <p:nvPr/>
        </p:nvSpPr>
        <p:spPr>
          <a:xfrm>
            <a:off x="933645" y="1312443"/>
            <a:ext cx="1129752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Frequent releases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Scalable across the estate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On-premises &amp;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The hard work is already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400" b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0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7045FF-6402-4A6C-85D6-A9EEA2E29F5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872780" y="480195"/>
            <a:ext cx="2502734" cy="1136650"/>
          </a:xfrm>
        </p:spPr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193F2C-05C7-4DA2-922E-F2EFEE879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25" y="1740653"/>
            <a:ext cx="9097505" cy="5117347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FF4BB4E-3472-4ABA-B95B-EDD896C747BB}"/>
              </a:ext>
            </a:extLst>
          </p:cNvPr>
          <p:cNvSpPr txBox="1">
            <a:spLocks/>
          </p:cNvSpPr>
          <p:nvPr/>
        </p:nvSpPr>
        <p:spPr>
          <a:xfrm>
            <a:off x="2781053" y="6418416"/>
            <a:ext cx="3386525" cy="31577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457200" indent="-457200" algn="l" rtl="0" eaLnBrk="1" fontAlgn="base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1pPr>
            <a:lvl2pPr marL="914400" indent="-4572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2pPr>
            <a:lvl3pPr marL="1257300" indent="-342900" algn="l" rtl="0" eaLnBrk="1" fontAlgn="base" hangingPunct="1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IBM Plex Sans" panose="020B0503050203000203" pitchFamily="34" charset="77"/>
                <a:ea typeface="+mn-ea"/>
                <a:cs typeface="IBM Plex Sans" panose="020B0503050203000203" pitchFamily="34" charset="77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/>
              <a:t>https://unsplash.com/photos/ivHVZCmm5wY</a:t>
            </a:r>
          </a:p>
        </p:txBody>
      </p:sp>
    </p:spTree>
    <p:extLst>
      <p:ext uri="{BB962C8B-B14F-4D97-AF65-F5344CB8AC3E}">
        <p14:creationId xmlns:p14="http://schemas.microsoft.com/office/powerpoint/2010/main" val="428087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DB0FA-8BEC-471D-95B7-9FAE01EA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076" y="378642"/>
            <a:ext cx="4389766" cy="1325563"/>
          </a:xfrm>
        </p:spPr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A20BC-2D7E-4E3E-BF7C-9A480250475A}"/>
              </a:ext>
            </a:extLst>
          </p:cNvPr>
          <p:cNvSpPr txBox="1"/>
          <p:nvPr/>
        </p:nvSpPr>
        <p:spPr>
          <a:xfrm>
            <a:off x="803017" y="1353265"/>
            <a:ext cx="112975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Get to Carnegie 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Save &amp; share your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Explore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b="0" dirty="0">
                <a:latin typeface="IBM Plex Sans" panose="020B0503050203000203" pitchFamily="34" charset="77"/>
                <a:ea typeface="Roboto" panose="02000000000000000000" pitchFamily="2" charset="0"/>
              </a:rPr>
              <a:t>Take the next step</a:t>
            </a:r>
          </a:p>
        </p:txBody>
      </p:sp>
    </p:spTree>
    <p:extLst>
      <p:ext uri="{BB962C8B-B14F-4D97-AF65-F5344CB8AC3E}">
        <p14:creationId xmlns:p14="http://schemas.microsoft.com/office/powerpoint/2010/main" val="352165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theme/theme1.xml><?xml version="1.0" encoding="utf-8"?>
<a:theme xmlns:a="http://schemas.openxmlformats.org/drawingml/2006/main" name="PASSSummit2021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Summit2021" id="{584EA039-83B4-4730-BF0A-027EAC5ACAED}" vid="{889D95DD-690E-4634-A3BB-A6EB662A77A7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805</TotalTime>
  <Words>189</Words>
  <Application>Microsoft Office PowerPoint</Application>
  <PresentationFormat>Widescreen</PresentationFormat>
  <Paragraphs>62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Tw Cen MT</vt:lpstr>
      <vt:lpstr>Roboto Regular</vt:lpstr>
      <vt:lpstr>IBM Plex Sans</vt:lpstr>
      <vt:lpstr>Arial</vt:lpstr>
      <vt:lpstr>Roboto</vt:lpstr>
      <vt:lpstr>IBM Plex Sans SemiBold</vt:lpstr>
      <vt:lpstr>Calibri</vt:lpstr>
      <vt:lpstr>IBM Plex Sans Medium</vt:lpstr>
      <vt:lpstr>Calibri Light</vt:lpstr>
      <vt:lpstr>PASSSummit2021</vt:lpstr>
      <vt:lpstr>Circuit</vt:lpstr>
      <vt:lpstr>Backup Basics with PowerShell and dbatools</vt:lpstr>
      <vt:lpstr>Andy</vt:lpstr>
      <vt:lpstr>I Really Like Backups</vt:lpstr>
      <vt:lpstr>Why Script?</vt:lpstr>
      <vt:lpstr>Why PowerShell?</vt:lpstr>
      <vt:lpstr>Why dbatools?</vt:lpstr>
      <vt:lpstr>dbatools Advantages</vt:lpstr>
      <vt:lpstr>Demo Time!</vt:lpstr>
      <vt:lpstr>Closing Thoughts</vt:lpstr>
      <vt:lpstr>https://tinyurl.com/backupbasics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Backup Basics with Powershell and dbatools</dc:title>
  <dc:creator>Andy Levy</dc:creator>
  <cp:lastModifiedBy>Andy Levy</cp:lastModifiedBy>
  <cp:revision>21</cp:revision>
  <dcterms:created xsi:type="dcterms:W3CDTF">2021-10-24T14:17:17Z</dcterms:created>
  <dcterms:modified xsi:type="dcterms:W3CDTF">2021-12-13T23:53:17Z</dcterms:modified>
</cp:coreProperties>
</file>